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6" r:id="rId6"/>
    <p:sldId id="261" r:id="rId7"/>
    <p:sldId id="262" r:id="rId8"/>
    <p:sldId id="263" r:id="rId9"/>
    <p:sldId id="264" r:id="rId10"/>
    <p:sldId id="268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8DB"/>
    <a:srgbClr val="319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255867-0AF5-4712-BEF5-176EBA375361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B1936-5798-4FDE-BB95-4CFC7B8DB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618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</a:t>
            </a:r>
            <a:r>
              <a:rPr lang="en-US" baseline="0" dirty="0"/>
              <a:t> Mobile World Congress </a:t>
            </a:r>
            <a:r>
              <a:rPr lang="en-US" baseline="0" dirty="0" err="1"/>
              <a:t>největší</a:t>
            </a:r>
            <a:r>
              <a:rPr lang="en-US" baseline="0" dirty="0"/>
              <a:t> </a:t>
            </a:r>
            <a:r>
              <a:rPr lang="en-US" baseline="0" dirty="0" err="1"/>
              <a:t>zájem</a:t>
            </a:r>
            <a:r>
              <a:rPr lang="en-US" baseline="0" dirty="0"/>
              <a:t> 3310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1936-5798-4FDE-BB95-4CFC7B8DB35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035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1936-5798-4FDE-BB95-4CFC7B8DB35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01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1936-5798-4FDE-BB95-4CFC7B8DB35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000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1936-5798-4FDE-BB95-4CFC7B8DB35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552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FB1936-5798-4FDE-BB95-4CFC7B8DB35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27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618-1FB1-492C-A933-6CECEBBB7707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FFAA-9FE1-47F0-8457-B6C524F5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57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618-1FB1-492C-A933-6CECEBBB7707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FFAA-9FE1-47F0-8457-B6C524F5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88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618-1FB1-492C-A933-6CECEBBB7707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FFAA-9FE1-47F0-8457-B6C524F5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84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618-1FB1-492C-A933-6CECEBBB7707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FFAA-9FE1-47F0-8457-B6C524F5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9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618-1FB1-492C-A933-6CECEBBB7707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FFAA-9FE1-47F0-8457-B6C524F5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120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618-1FB1-492C-A933-6CECEBBB7707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FFAA-9FE1-47F0-8457-B6C524F5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74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618-1FB1-492C-A933-6CECEBBB7707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FFAA-9FE1-47F0-8457-B6C524F5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8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618-1FB1-492C-A933-6CECEBBB7707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FFAA-9FE1-47F0-8457-B6C524F5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71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618-1FB1-492C-A933-6CECEBBB7707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FFAA-9FE1-47F0-8457-B6C524F5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705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618-1FB1-492C-A933-6CECEBBB7707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FFAA-9FE1-47F0-8457-B6C524F5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861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880618-1FB1-492C-A933-6CECEBBB7707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FFAA-9FE1-47F0-8457-B6C524F5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83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92B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880618-1FB1-492C-A933-6CECEBBB7707}" type="datetimeFigureOut">
              <a:rPr lang="en-US" smtClean="0"/>
              <a:t>4/6/2017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8FFAA-9FE1-47F0-8457-B6C524F51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81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2279" b="-2"/>
          <a:stretch/>
        </p:blipFill>
        <p:spPr>
          <a:xfrm>
            <a:off x="4818888" y="10"/>
            <a:ext cx="7373112" cy="6857989"/>
          </a:xfrm>
          <a:prstGeom prst="rect">
            <a:avLst/>
          </a:prstGeom>
        </p:spPr>
      </p:pic>
      <p:sp>
        <p:nvSpPr>
          <p:cNvPr id="2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4672" y="2600324"/>
            <a:ext cx="5058370" cy="3320973"/>
          </a:xfrm>
        </p:spPr>
        <p:txBody>
          <a:bodyPr anchor="t">
            <a:normAutofit/>
          </a:bodyPr>
          <a:lstStyle/>
          <a:p>
            <a:pPr algn="l"/>
            <a:r>
              <a:rPr lang="en-US" sz="5400"/>
              <a:t>Mobile First, Xamarin First!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Vojtěch Mádr</a:t>
            </a:r>
          </a:p>
        </p:txBody>
      </p:sp>
    </p:spTree>
    <p:extLst>
      <p:ext uri="{BB962C8B-B14F-4D97-AF65-F5344CB8AC3E}">
        <p14:creationId xmlns:p14="http://schemas.microsoft.com/office/powerpoint/2010/main" val="2623763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542" b="3"/>
          <a:stretch/>
        </p:blipFill>
        <p:spPr>
          <a:xfrm>
            <a:off x="7829551" y="2828925"/>
            <a:ext cx="4042410" cy="33889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80"/>
          <a:stretch/>
        </p:blipFill>
        <p:spPr>
          <a:xfrm>
            <a:off x="7829551" y="306909"/>
            <a:ext cx="4042409" cy="228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Community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Complex of JS </a:t>
            </a:r>
          </a:p>
          <a:p>
            <a:r>
              <a:rPr lang="en-US" sz="2400" dirty="0" err="1">
                <a:solidFill>
                  <a:schemeClr val="bg1"/>
                </a:solidFill>
              </a:rPr>
              <a:t>OpenSource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  <a:p>
            <a:r>
              <a:rPr lang="en-US" sz="2400" dirty="0">
                <a:solidFill>
                  <a:schemeClr val="bg1"/>
                </a:solidFill>
              </a:rPr>
              <a:t>Updates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Libraries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BUT ALL FRAMEWORKS IS ABOUT PEOPLES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9999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0237586" cy="6858000"/>
          </a:xfrm>
          <a:custGeom>
            <a:avLst/>
            <a:gdLst>
              <a:gd name="connsiteX0" fmla="*/ 0 w 10237586"/>
              <a:gd name="connsiteY0" fmla="*/ 0 h 6858000"/>
              <a:gd name="connsiteX1" fmla="*/ 7061432 w 10237586"/>
              <a:gd name="connsiteY1" fmla="*/ 0 h 6858000"/>
              <a:gd name="connsiteX2" fmla="*/ 10237586 w 10237586"/>
              <a:gd name="connsiteY2" fmla="*/ 6858000 h 6858000"/>
              <a:gd name="connsiteX3" fmla="*/ 0 w 102375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37586" h="6858000">
                <a:moveTo>
                  <a:pt x="0" y="0"/>
                </a:moveTo>
                <a:lnTo>
                  <a:pt x="7061432" y="0"/>
                </a:lnTo>
                <a:lnTo>
                  <a:pt x="102375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380336" cy="6858000"/>
          </a:xfrm>
          <a:custGeom>
            <a:avLst/>
            <a:gdLst>
              <a:gd name="connsiteX0" fmla="*/ 0 w 9380336"/>
              <a:gd name="connsiteY0" fmla="*/ 0 h 6858000"/>
              <a:gd name="connsiteX1" fmla="*/ 6204182 w 9380336"/>
              <a:gd name="connsiteY1" fmla="*/ 0 h 6858000"/>
              <a:gd name="connsiteX2" fmla="*/ 9380336 w 9380336"/>
              <a:gd name="connsiteY2" fmla="*/ 6858000 h 6858000"/>
              <a:gd name="connsiteX3" fmla="*/ 0 w 938033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80336" h="6858000">
                <a:moveTo>
                  <a:pt x="0" y="0"/>
                </a:moveTo>
                <a:lnTo>
                  <a:pt x="6204182" y="0"/>
                </a:lnTo>
                <a:lnTo>
                  <a:pt x="938033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77" y="4274345"/>
            <a:ext cx="2319783" cy="20820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841" y="1851555"/>
            <a:ext cx="2101055" cy="2101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Thanks for your time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21249"/>
            <a:ext cx="5707565" cy="41557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https://www.meetup.com/xmdg-cz/</a:t>
            </a:r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https://www.facebook.com/xmdgcz/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Twitters</a:t>
            </a:r>
          </a:p>
          <a:p>
            <a:r>
              <a:rPr lang="en-US" sz="2000" dirty="0"/>
              <a:t>@</a:t>
            </a:r>
            <a:r>
              <a:rPr lang="en-US" sz="2000" dirty="0" err="1"/>
              <a:t>xmdg_cz</a:t>
            </a:r>
            <a:endParaRPr lang="en-US" sz="2000" dirty="0"/>
          </a:p>
          <a:p>
            <a:r>
              <a:rPr lang="en-US" sz="2000" dirty="0"/>
              <a:t>@</a:t>
            </a:r>
            <a:r>
              <a:rPr lang="en-US" sz="2000" dirty="0" err="1"/>
              <a:t>madrvojt</a:t>
            </a:r>
            <a:endParaRPr lang="en-US" sz="2000" dirty="0"/>
          </a:p>
          <a:p>
            <a:r>
              <a:rPr lang="en-US" sz="2000" dirty="0"/>
              <a:t>@</a:t>
            </a:r>
            <a:r>
              <a:rPr lang="en-US" sz="2000" dirty="0" err="1"/>
              <a:t>dotnetcezet</a:t>
            </a:r>
            <a:r>
              <a:rPr lang="en-U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4009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31" r="12781" b="-2"/>
          <a:stretch/>
        </p:blipFill>
        <p:spPr>
          <a:xfrm>
            <a:off x="317635" y="321733"/>
            <a:ext cx="4160452" cy="62145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65" r="2" b="10735"/>
          <a:stretch/>
        </p:blipFill>
        <p:spPr>
          <a:xfrm>
            <a:off x="4654296" y="299363"/>
            <a:ext cx="7217085" cy="3008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1821" y="3812954"/>
            <a:ext cx="6465287" cy="1516014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70000"/>
              </a:lnSpc>
            </a:pPr>
            <a:r>
              <a:rPr lang="en-US" sz="1900" dirty="0">
                <a:solidFill>
                  <a:schemeClr val="bg1"/>
                </a:solidFill>
              </a:rPr>
              <a:t>Senior </a:t>
            </a:r>
            <a:r>
              <a:rPr lang="en-US" sz="1900" dirty="0" err="1">
                <a:solidFill>
                  <a:schemeClr val="bg1"/>
                </a:solidFill>
              </a:rPr>
              <a:t>Xamarin</a:t>
            </a:r>
            <a:r>
              <a:rPr lang="en-US" sz="1900" dirty="0">
                <a:solidFill>
                  <a:schemeClr val="bg1"/>
                </a:solidFill>
              </a:rPr>
              <a:t> Developer in </a:t>
            </a:r>
            <a:r>
              <a:rPr lang="en-US" sz="1900" dirty="0" err="1">
                <a:solidFill>
                  <a:schemeClr val="bg1"/>
                </a:solidFill>
              </a:rPr>
              <a:t>Worklio</a:t>
            </a:r>
            <a:br>
              <a:rPr lang="en-US" sz="1900" dirty="0">
                <a:solidFill>
                  <a:schemeClr val="bg1"/>
                </a:solidFill>
              </a:rPr>
            </a:br>
            <a:r>
              <a:rPr lang="en-US" sz="1900" dirty="0">
                <a:solidFill>
                  <a:schemeClr val="bg1"/>
                </a:solidFill>
              </a:rPr>
              <a:t>Microsoft MVP </a:t>
            </a:r>
            <a:br>
              <a:rPr lang="en-US" sz="1900" dirty="0">
                <a:solidFill>
                  <a:schemeClr val="bg1"/>
                </a:solidFill>
              </a:rPr>
            </a:br>
            <a:r>
              <a:rPr lang="en-US" sz="1900" dirty="0">
                <a:solidFill>
                  <a:schemeClr val="bg1"/>
                </a:solidFill>
              </a:rPr>
              <a:t>Founder of </a:t>
            </a:r>
            <a:r>
              <a:rPr lang="en-US" sz="1900" dirty="0" err="1">
                <a:solidFill>
                  <a:schemeClr val="bg1"/>
                </a:solidFill>
              </a:rPr>
              <a:t>Xamarin</a:t>
            </a:r>
            <a:r>
              <a:rPr lang="en-US" sz="1900" dirty="0">
                <a:solidFill>
                  <a:schemeClr val="bg1"/>
                </a:solidFill>
              </a:rPr>
              <a:t> Developers Group Czech</a:t>
            </a:r>
            <a:br>
              <a:rPr lang="en-US" sz="1900" dirty="0">
                <a:solidFill>
                  <a:schemeClr val="bg1"/>
                </a:solidFill>
              </a:rPr>
            </a:br>
            <a:r>
              <a:rPr lang="en-US" sz="1900" dirty="0">
                <a:solidFill>
                  <a:schemeClr val="bg1"/>
                </a:solidFill>
              </a:rPr>
              <a:t>Host in </a:t>
            </a:r>
            <a:r>
              <a:rPr lang="en-US" sz="1900" b="1" dirty="0" err="1">
                <a:solidFill>
                  <a:schemeClr val="bg1"/>
                </a:solidFill>
              </a:rPr>
              <a:t>dotnetcz</a:t>
            </a:r>
            <a:r>
              <a:rPr lang="en-US" sz="1900" dirty="0">
                <a:solidFill>
                  <a:schemeClr val="bg1"/>
                </a:solidFill>
              </a:rPr>
              <a:t> podcast</a:t>
            </a:r>
            <a:br>
              <a:rPr lang="en-US" sz="1900" dirty="0">
                <a:solidFill>
                  <a:schemeClr val="bg1"/>
                </a:solidFill>
              </a:rPr>
            </a:br>
            <a:br>
              <a:rPr lang="en-US" sz="1900" dirty="0">
                <a:solidFill>
                  <a:schemeClr val="bg1"/>
                </a:solidFill>
              </a:rPr>
            </a:br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27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286" y="643467"/>
            <a:ext cx="2353776" cy="55710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05" y="643466"/>
            <a:ext cx="3342639" cy="5571066"/>
          </a:xfrm>
          <a:prstGeom prst="rect">
            <a:avLst/>
          </a:prstGeom>
        </p:spPr>
      </p:pic>
      <p:cxnSp>
        <p:nvCxnSpPr>
          <p:cNvPr id="17" name="Straight Connector 16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434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8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98" name="Rectangle 9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Connector 92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4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80" y="307731"/>
            <a:ext cx="3997637" cy="3997637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661" y="307731"/>
            <a:ext cx="4110681" cy="39976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538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</a:pPr>
            <a:r>
              <a:rPr lang="en-US" sz="5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Mobile vs Web</a:t>
            </a:r>
          </a:p>
        </p:txBody>
      </p:sp>
    </p:spTree>
    <p:extLst>
      <p:ext uri="{BB962C8B-B14F-4D97-AF65-F5344CB8AC3E}">
        <p14:creationId xmlns:p14="http://schemas.microsoft.com/office/powerpoint/2010/main" val="2669207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98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8" y="1168193"/>
            <a:ext cx="11924522" cy="4918961"/>
          </a:xfrm>
        </p:spPr>
      </p:pic>
    </p:spTree>
    <p:extLst>
      <p:ext uri="{BB962C8B-B14F-4D97-AF65-F5344CB8AC3E}">
        <p14:creationId xmlns:p14="http://schemas.microsoft.com/office/powerpoint/2010/main" val="2887899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4 most mobile apps developers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UI (Android, iOS, Windows)</a:t>
            </a:r>
          </a:p>
          <a:p>
            <a:r>
              <a:rPr lang="en-US" sz="2400" dirty="0">
                <a:solidFill>
                  <a:schemeClr val="bg1"/>
                </a:solidFill>
              </a:rPr>
              <a:t>Reusing (Sharing) code</a:t>
            </a:r>
          </a:p>
          <a:p>
            <a:r>
              <a:rPr lang="en-US" sz="2400" dirty="0">
                <a:solidFill>
                  <a:schemeClr val="bg1"/>
                </a:solidFill>
              </a:rPr>
              <a:t>Teams and Peoples</a:t>
            </a:r>
          </a:p>
          <a:p>
            <a:r>
              <a:rPr lang="en-US" sz="2400" dirty="0">
                <a:solidFill>
                  <a:schemeClr val="bg1"/>
                </a:solidFill>
              </a:rPr>
              <a:t>Community</a:t>
            </a:r>
          </a:p>
        </p:txBody>
      </p:sp>
    </p:spTree>
    <p:extLst>
      <p:ext uri="{BB962C8B-B14F-4D97-AF65-F5344CB8AC3E}">
        <p14:creationId xmlns:p14="http://schemas.microsoft.com/office/powerpoint/2010/main" val="4177274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8518" y="1690688"/>
            <a:ext cx="7243482" cy="5167312"/>
          </a:xfrm>
          <a:custGeom>
            <a:avLst/>
            <a:gdLst>
              <a:gd name="connsiteX0" fmla="*/ 0 w 7243482"/>
              <a:gd name="connsiteY0" fmla="*/ 0 h 5167312"/>
              <a:gd name="connsiteX1" fmla="*/ 7243482 w 7243482"/>
              <a:gd name="connsiteY1" fmla="*/ 0 h 5167312"/>
              <a:gd name="connsiteX2" fmla="*/ 7243482 w 7243482"/>
              <a:gd name="connsiteY2" fmla="*/ 5167312 h 5167312"/>
              <a:gd name="connsiteX3" fmla="*/ 221324 w 7243482"/>
              <a:gd name="connsiteY3" fmla="*/ 5167312 h 5167312"/>
              <a:gd name="connsiteX4" fmla="*/ 2615203 w 7243482"/>
              <a:gd name="connsiteY4" fmla="*/ 952 h 5167312"/>
              <a:gd name="connsiteX5" fmla="*/ 0 w 7243482"/>
              <a:gd name="connsiteY5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43482" h="5167312">
                <a:moveTo>
                  <a:pt x="0" y="0"/>
                </a:moveTo>
                <a:lnTo>
                  <a:pt x="7243482" y="0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0"/>
            <a:ext cx="7399176" cy="5166360"/>
          </a:xfrm>
          <a:custGeom>
            <a:avLst/>
            <a:gdLst>
              <a:gd name="connsiteX0" fmla="*/ 0 w 7399176"/>
              <a:gd name="connsiteY0" fmla="*/ 0 h 5166360"/>
              <a:gd name="connsiteX1" fmla="*/ 7399176 w 7399176"/>
              <a:gd name="connsiteY1" fmla="*/ 0 h 5166360"/>
              <a:gd name="connsiteX2" fmla="*/ 5005297 w 7399176"/>
              <a:gd name="connsiteY2" fmla="*/ 5166360 h 5166360"/>
              <a:gd name="connsiteX3" fmla="*/ 0 w 7399176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9176" h="5166360">
                <a:moveTo>
                  <a:pt x="0" y="0"/>
                </a:moveTo>
                <a:lnTo>
                  <a:pt x="7399176" y="0"/>
                </a:lnTo>
                <a:lnTo>
                  <a:pt x="5005297" y="5166360"/>
                </a:lnTo>
                <a:lnTo>
                  <a:pt x="0" y="5166360"/>
                </a:lnTo>
                <a:close/>
              </a:path>
            </a:pathLst>
          </a:cu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721" y="2668168"/>
            <a:ext cx="4296585" cy="2853492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User interface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31" y="2115502"/>
            <a:ext cx="7025198" cy="416409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Nejde</a:t>
            </a:r>
            <a:r>
              <a:rPr lang="en-US" sz="2400" dirty="0">
                <a:solidFill>
                  <a:schemeClr val="bg1"/>
                </a:solidFill>
              </a:rPr>
              <a:t> o to, aby to </a:t>
            </a:r>
            <a:r>
              <a:rPr lang="en-US" sz="2400" dirty="0" err="1">
                <a:solidFill>
                  <a:schemeClr val="bg1"/>
                </a:solidFill>
              </a:rPr>
              <a:t>fungovalo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hlavně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aby to </a:t>
            </a:r>
            <a:r>
              <a:rPr lang="en-US" sz="2400" dirty="0" err="1">
                <a:solidFill>
                  <a:schemeClr val="bg1"/>
                </a:solidFill>
              </a:rPr>
              <a:t>vypadalo</a:t>
            </a:r>
            <a:r>
              <a:rPr lang="en-US" sz="2400" dirty="0">
                <a:solidFill>
                  <a:schemeClr val="bg1"/>
                </a:solidFill>
              </a:rPr>
              <a:t>!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What is native?</a:t>
            </a:r>
          </a:p>
          <a:p>
            <a:r>
              <a:rPr lang="en-US" sz="2000" dirty="0">
                <a:solidFill>
                  <a:schemeClr val="bg1"/>
                </a:solidFill>
              </a:rPr>
              <a:t>What is good UX??</a:t>
            </a:r>
          </a:p>
          <a:p>
            <a:r>
              <a:rPr lang="en-US" sz="2000" dirty="0">
                <a:solidFill>
                  <a:schemeClr val="bg1"/>
                </a:solidFill>
              </a:rPr>
              <a:t>What is good UI???</a:t>
            </a:r>
          </a:p>
          <a:p>
            <a:r>
              <a:rPr lang="en-US" sz="2000" dirty="0">
                <a:solidFill>
                  <a:schemeClr val="bg1"/>
                </a:solidFill>
              </a:rPr>
              <a:t>WHAT IS BEST EXPERIENCE FOR USER???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582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Reusing and sharing code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06" y="2285999"/>
            <a:ext cx="4975576" cy="2798762"/>
          </a:xfrm>
        </p:spPr>
      </p:pic>
      <p:sp>
        <p:nvSpPr>
          <p:cNvPr id="5" name="TextBox 4"/>
          <p:cNvSpPr txBox="1"/>
          <p:nvPr/>
        </p:nvSpPr>
        <p:spPr>
          <a:xfrm>
            <a:off x="838200" y="2531218"/>
            <a:ext cx="44507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Saving work for next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Architects</a:t>
            </a: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Problems with adapting to backend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Teams problems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2129374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Teams and Peoples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840" y="1933283"/>
            <a:ext cx="1949399" cy="1332089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88" y="4590935"/>
            <a:ext cx="1978051" cy="1351668"/>
          </a:xfrm>
          <a:prstGeom prst="rect">
            <a:avLst/>
          </a:prstGeom>
        </p:spPr>
      </p:pic>
      <p:pic>
        <p:nvPicPr>
          <p:cNvPr id="6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299" y="3265371"/>
            <a:ext cx="1957658" cy="13377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94127" y="3432836"/>
            <a:ext cx="9704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VS</a:t>
            </a:r>
          </a:p>
        </p:txBody>
      </p:sp>
      <p:pic>
        <p:nvPicPr>
          <p:cNvPr id="8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755" y="2600060"/>
            <a:ext cx="3923730" cy="268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8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641</TotalTime>
  <Words>142</Words>
  <Application>Microsoft Office PowerPoint</Application>
  <PresentationFormat>Widescreen</PresentationFormat>
  <Paragraphs>49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Mobile First, Xamarin First!</vt:lpstr>
      <vt:lpstr>Senior Xamarin Developer in Worklio Microsoft MVP  Founder of Xamarin Developers Group Czech Host in dotnetcz podcast  </vt:lpstr>
      <vt:lpstr>PowerPoint Presentation</vt:lpstr>
      <vt:lpstr>PowerPoint Presentation</vt:lpstr>
      <vt:lpstr>PowerPoint Presentation</vt:lpstr>
      <vt:lpstr>4 most mobile apps developers problems</vt:lpstr>
      <vt:lpstr>User interface</vt:lpstr>
      <vt:lpstr>Reusing and sharing code</vt:lpstr>
      <vt:lpstr>Teams and Peoples</vt:lpstr>
      <vt:lpstr>Community</vt:lpstr>
      <vt:lpstr>Thanks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First, Xamarin First!</dc:title>
  <dc:creator>Vojtech Madr</dc:creator>
  <cp:lastModifiedBy>Vojtech Madr</cp:lastModifiedBy>
  <cp:revision>14</cp:revision>
  <dcterms:created xsi:type="dcterms:W3CDTF">2017-04-06T21:22:11Z</dcterms:created>
  <dcterms:modified xsi:type="dcterms:W3CDTF">2017-04-07T08:03:28Z</dcterms:modified>
</cp:coreProperties>
</file>